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7ddbd268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7ddbd26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receiver, this one is located in Chatham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7ddbd26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7ddbd26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Receiver out of water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7ddbd26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7ddbd26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Receiver out of water and reading the data off of it onto the ipad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7ddbd268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7ddbd268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Receiver recorder part covered with ocean material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7ddbd26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7ddbd26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7ddbd268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7ddbd268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813650"/>
            <a:ext cx="8520600" cy="33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feel free to use these images in slides or documents to show receiver </a:t>
            </a:r>
            <a:r>
              <a:rPr lang="en"/>
              <a:t>buoys</a:t>
            </a:r>
            <a:r>
              <a:rPr lang="en"/>
              <a:t> and/or tags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 take by: Joanne Jarzobski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6309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