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Average"/>
      <p:regular r:id="rId11"/>
    </p:embeddedFont>
    <p:embeddedFont>
      <p:font typeface="Oswald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verage-regular.fntdata"/><Relationship Id="rId10" Type="http://schemas.openxmlformats.org/officeDocument/2006/relationships/slide" Target="slides/slide5.xml"/><Relationship Id="rId13" Type="http://schemas.openxmlformats.org/officeDocument/2006/relationships/font" Target="fonts/Oswald-bold.fntdata"/><Relationship Id="rId12" Type="http://schemas.openxmlformats.org/officeDocument/2006/relationships/font" Target="fonts/Oswa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525b7861f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525b7861f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7525b7861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7525b7861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7525b7861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7525b7861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7525b7861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7525b7861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Ants and Symbiosis from around the world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Researched and compiled by: (FILL IN YOUR NAME HERE)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this assignment you are expected to report out on 3 different locations from around the world that have ants participating in a symbiotic relationship. 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942600"/>
            <a:ext cx="8520600" cy="26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 1: (FILL IN)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Location 2: (FILL IN)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Location 3: (FILL IN)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 1: (Fill in)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 name: (Fill 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</a:t>
            </a:r>
            <a:r>
              <a:rPr lang="en"/>
              <a:t>relationship with: (Fill in)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908850"/>
            <a:ext cx="8520600" cy="26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Tell me about this relationship and tell me why you have decided it is the type of symbiosis you believe it to be using evidence from your research.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Include a picture: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 2: (Fill in)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 name: (Fill 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relationship with: (Fill 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852575"/>
            <a:ext cx="8520600" cy="27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Tell me about this relationship and tell me why you have decided it is the type of symbiosis you believe it to be using evidence from your research.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Include a picture: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 3: (Fill in)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Ant name: (Fill 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relationship with: (Fill 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773775"/>
            <a:ext cx="8520600" cy="27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Tell me about this relationship and tell me why you have decided it is the type of symbiosis you believe it to be using evidence from your research.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Include a picture: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