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77b7eb5a9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77b7eb5a9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77b7eb5a9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77b7eb5a9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JAMISON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77b7eb5a9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77b7eb5a9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JELLYBEAN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77b7eb5a98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77b7eb5a98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JELLYBEAN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77b7eb5a98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77b7eb5a98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TURBO</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77b7eb5a98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77b7eb5a98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TURBO</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77b7eb5a98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77b7eb5a98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SHARKUTERIE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77b7eb5a98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77b7eb5a9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SHARKUTERIE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77b7eb5a98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77b7eb5a98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SHARKUTERIE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5fd5994ef7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5fd5994ef7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note, I have inverted images so the dorsal fin is facing the same </a:t>
            </a:r>
            <a:r>
              <a:rPr lang="en"/>
              <a:t>direction</a:t>
            </a:r>
            <a:r>
              <a:rPr lang="en"/>
              <a:t> BUT you can do this with rights and lefts by screenshotting the images from the logbook and inserting them here.  I also made all images black and white so it was easier to print.  I would letter the images A, B, C, etc so you can talk about them easier when Identifying them and which go together (maybe mix up how you letter them so they aren’t together).  You can also go to the AWSC logbook and do the rights and left dorsals in color (screenshot, crop).  I have included a handout/worksheet, but you could do this verbally and tally it on the board, or use sticky notes and have kids put which are matches on a gallery walk, there are several ways you could use this assignment and materials–personalize and make it your own as you desire/need.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b7eb5a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b7eb5a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BRADY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77b7eb5a9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77b7eb5a9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BRADY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77b7eb5a9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77b7eb5a9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BIG PAPI</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77b7eb5a9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77b7eb5a9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BIG PAPI</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77b7eb5a9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77b7eb5a9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LARGE MARGE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77b7eb5a9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77b7eb5a9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LARGE MARGE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77b7eb5a98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77b7eb5a9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JAMISON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1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800">
                <a:solidFill>
                  <a:srgbClr val="222222"/>
                </a:solidFill>
                <a:highlight>
                  <a:srgbClr val="FFFFFF"/>
                </a:highlight>
              </a:rPr>
              <a:t>"Images and material for this lesson were created using research and images from the Atlantic White Shark Conservancy"</a:t>
            </a:r>
            <a:endParaRPr sz="4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22"/>
          <p:cNvPicPr preferRelativeResize="0"/>
          <p:nvPr/>
        </p:nvPicPr>
        <p:blipFill>
          <a:blip r:embed="rId3">
            <a:alphaModFix/>
          </a:blip>
          <a:stretch>
            <a:fillRect/>
          </a:stretch>
        </p:blipFill>
        <p:spPr>
          <a:xfrm>
            <a:off x="152400" y="152400"/>
            <a:ext cx="6273137" cy="4838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23"/>
          <p:cNvPicPr preferRelativeResize="0"/>
          <p:nvPr/>
        </p:nvPicPr>
        <p:blipFill>
          <a:blip r:embed="rId3">
            <a:alphaModFix/>
          </a:blip>
          <a:stretch>
            <a:fillRect/>
          </a:stretch>
        </p:blipFill>
        <p:spPr>
          <a:xfrm>
            <a:off x="152400" y="152400"/>
            <a:ext cx="7050160" cy="48386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24"/>
          <p:cNvPicPr preferRelativeResize="0"/>
          <p:nvPr/>
        </p:nvPicPr>
        <p:blipFill>
          <a:blip r:embed="rId3">
            <a:alphaModFix/>
          </a:blip>
          <a:stretch>
            <a:fillRect/>
          </a:stretch>
        </p:blipFill>
        <p:spPr>
          <a:xfrm>
            <a:off x="152400" y="152400"/>
            <a:ext cx="7202786" cy="4838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25"/>
          <p:cNvPicPr preferRelativeResize="0"/>
          <p:nvPr/>
        </p:nvPicPr>
        <p:blipFill>
          <a:blip r:embed="rId3">
            <a:alphaModFix/>
          </a:blip>
          <a:stretch>
            <a:fillRect/>
          </a:stretch>
        </p:blipFill>
        <p:spPr>
          <a:xfrm>
            <a:off x="152400" y="152400"/>
            <a:ext cx="6662600" cy="483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26"/>
          <p:cNvPicPr preferRelativeResize="0"/>
          <p:nvPr/>
        </p:nvPicPr>
        <p:blipFill>
          <a:blip r:embed="rId3">
            <a:alphaModFix/>
          </a:blip>
          <a:stretch>
            <a:fillRect/>
          </a:stretch>
        </p:blipFill>
        <p:spPr>
          <a:xfrm>
            <a:off x="152400" y="152400"/>
            <a:ext cx="6640514" cy="4838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p27"/>
          <p:cNvPicPr preferRelativeResize="0"/>
          <p:nvPr/>
        </p:nvPicPr>
        <p:blipFill>
          <a:blip r:embed="rId3">
            <a:alphaModFix/>
          </a:blip>
          <a:stretch>
            <a:fillRect/>
          </a:stretch>
        </p:blipFill>
        <p:spPr>
          <a:xfrm>
            <a:off x="152400" y="152400"/>
            <a:ext cx="5621764" cy="4838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id="130" name="Google Shape;130;p28"/>
          <p:cNvPicPr preferRelativeResize="0"/>
          <p:nvPr/>
        </p:nvPicPr>
        <p:blipFill>
          <a:blip r:embed="rId3">
            <a:alphaModFix/>
          </a:blip>
          <a:stretch>
            <a:fillRect/>
          </a:stretch>
        </p:blipFill>
        <p:spPr>
          <a:xfrm>
            <a:off x="152400" y="152400"/>
            <a:ext cx="8715275" cy="4903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29"/>
          <p:cNvPicPr preferRelativeResize="0"/>
          <p:nvPr/>
        </p:nvPicPr>
        <p:blipFill>
          <a:blip r:embed="rId3">
            <a:alphaModFix/>
          </a:blip>
          <a:stretch>
            <a:fillRect/>
          </a:stretch>
        </p:blipFill>
        <p:spPr>
          <a:xfrm>
            <a:off x="152400" y="152400"/>
            <a:ext cx="5696365" cy="48386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Individual Sharks and Answer Key</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Tom brady slide 3 and 4</a:t>
            </a:r>
            <a:endParaRPr/>
          </a:p>
          <a:p>
            <a:pPr indent="0" lvl="0" marL="0" rtl="0" algn="l">
              <a:spcBef>
                <a:spcPts val="1200"/>
              </a:spcBef>
              <a:spcAft>
                <a:spcPts val="0"/>
              </a:spcAft>
              <a:buNone/>
            </a:pPr>
            <a:r>
              <a:rPr lang="en"/>
              <a:t>Big papi slide 5 and 6</a:t>
            </a:r>
            <a:endParaRPr/>
          </a:p>
          <a:p>
            <a:pPr indent="0" lvl="0" marL="0" rtl="0" algn="l">
              <a:spcBef>
                <a:spcPts val="1200"/>
              </a:spcBef>
              <a:spcAft>
                <a:spcPts val="0"/>
              </a:spcAft>
              <a:buNone/>
            </a:pPr>
            <a:r>
              <a:rPr lang="en"/>
              <a:t>Large marge slide 7 and 8</a:t>
            </a:r>
            <a:endParaRPr/>
          </a:p>
          <a:p>
            <a:pPr indent="0" lvl="0" marL="0" rtl="0" algn="l">
              <a:spcBef>
                <a:spcPts val="1200"/>
              </a:spcBef>
              <a:spcAft>
                <a:spcPts val="0"/>
              </a:spcAft>
              <a:buNone/>
            </a:pPr>
            <a:r>
              <a:rPr lang="en"/>
              <a:t>Jamison slide 9 and 10</a:t>
            </a:r>
            <a:endParaRPr/>
          </a:p>
          <a:p>
            <a:pPr indent="0" lvl="0" marL="0" rtl="0" algn="l">
              <a:spcBef>
                <a:spcPts val="1200"/>
              </a:spcBef>
              <a:spcAft>
                <a:spcPts val="0"/>
              </a:spcAft>
              <a:buNone/>
            </a:pPr>
            <a:r>
              <a:rPr lang="en"/>
              <a:t>Jellybean slide 11 and 12</a:t>
            </a:r>
            <a:endParaRPr/>
          </a:p>
          <a:p>
            <a:pPr indent="0" lvl="0" marL="0" rtl="0" algn="l">
              <a:spcBef>
                <a:spcPts val="1200"/>
              </a:spcBef>
              <a:spcAft>
                <a:spcPts val="0"/>
              </a:spcAft>
              <a:buNone/>
            </a:pPr>
            <a:r>
              <a:rPr lang="en"/>
              <a:t>Turbo slide 13 and 14</a:t>
            </a:r>
            <a:endParaRPr/>
          </a:p>
          <a:p>
            <a:pPr indent="0" lvl="0" marL="0" rtl="0" algn="l">
              <a:spcBef>
                <a:spcPts val="1200"/>
              </a:spcBef>
              <a:spcAft>
                <a:spcPts val="1200"/>
              </a:spcAft>
              <a:buNone/>
            </a:pPr>
            <a:r>
              <a:rPr lang="en"/>
              <a:t>Sharkuterie slide 15-17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blip>
          <a:stretch>
            <a:fillRect/>
          </a:stretch>
        </p:blipFill>
        <p:spPr>
          <a:xfrm>
            <a:off x="152400" y="152400"/>
            <a:ext cx="7021341" cy="4838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6"/>
          <p:cNvPicPr preferRelativeResize="0"/>
          <p:nvPr/>
        </p:nvPicPr>
        <p:blipFill>
          <a:blip r:embed="rId3">
            <a:alphaModFix/>
          </a:blip>
          <a:stretch>
            <a:fillRect/>
          </a:stretch>
        </p:blipFill>
        <p:spPr>
          <a:xfrm>
            <a:off x="152400" y="152400"/>
            <a:ext cx="6857770" cy="48387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7"/>
          <p:cNvPicPr preferRelativeResize="0"/>
          <p:nvPr/>
        </p:nvPicPr>
        <p:blipFill>
          <a:blip r:embed="rId3">
            <a:alphaModFix/>
          </a:blip>
          <a:stretch>
            <a:fillRect/>
          </a:stretch>
        </p:blipFill>
        <p:spPr>
          <a:xfrm>
            <a:off x="152400" y="152400"/>
            <a:ext cx="7083155" cy="48386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8"/>
          <p:cNvPicPr preferRelativeResize="0"/>
          <p:nvPr/>
        </p:nvPicPr>
        <p:blipFill>
          <a:blip r:embed="rId3">
            <a:alphaModFix/>
          </a:blip>
          <a:stretch>
            <a:fillRect/>
          </a:stretch>
        </p:blipFill>
        <p:spPr>
          <a:xfrm>
            <a:off x="152400" y="152400"/>
            <a:ext cx="6998215" cy="4838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19"/>
          <p:cNvPicPr preferRelativeResize="0"/>
          <p:nvPr/>
        </p:nvPicPr>
        <p:blipFill>
          <a:blip r:embed="rId3">
            <a:alphaModFix/>
          </a:blip>
          <a:stretch>
            <a:fillRect/>
          </a:stretch>
        </p:blipFill>
        <p:spPr>
          <a:xfrm>
            <a:off x="152400" y="152400"/>
            <a:ext cx="6868189" cy="4838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20"/>
          <p:cNvPicPr preferRelativeResize="0"/>
          <p:nvPr/>
        </p:nvPicPr>
        <p:blipFill>
          <a:blip r:embed="rId3">
            <a:alphaModFix/>
          </a:blip>
          <a:stretch>
            <a:fillRect/>
          </a:stretch>
        </p:blipFill>
        <p:spPr>
          <a:xfrm>
            <a:off x="152400" y="152400"/>
            <a:ext cx="6744855" cy="4838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21"/>
          <p:cNvPicPr preferRelativeResize="0"/>
          <p:nvPr/>
        </p:nvPicPr>
        <p:blipFill>
          <a:blip r:embed="rId3">
            <a:alphaModFix/>
          </a:blip>
          <a:stretch>
            <a:fillRect/>
          </a:stretch>
        </p:blipFill>
        <p:spPr>
          <a:xfrm>
            <a:off x="152400" y="152400"/>
            <a:ext cx="6151142" cy="4838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